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93455" r:id="rId3"/>
  </p:sldMasterIdLst>
  <p:notesMasterIdLst>
    <p:notesMasterId r:id="rId29"/>
  </p:notesMasterIdLst>
  <p:sldIdLst>
    <p:sldId id="256" r:id="rId4"/>
    <p:sldId id="257" r:id="rId5"/>
    <p:sldId id="258" r:id="rId6"/>
    <p:sldId id="259" r:id="rId7"/>
    <p:sldId id="260" r:id="rId8"/>
    <p:sldId id="275" r:id="rId9"/>
    <p:sldId id="261" r:id="rId10"/>
    <p:sldId id="269" r:id="rId11"/>
    <p:sldId id="262" r:id="rId12"/>
    <p:sldId id="263" r:id="rId13"/>
    <p:sldId id="264" r:id="rId14"/>
    <p:sldId id="265" r:id="rId15"/>
    <p:sldId id="266" r:id="rId16"/>
    <p:sldId id="268" r:id="rId17"/>
    <p:sldId id="270" r:id="rId18"/>
    <p:sldId id="267" r:id="rId19"/>
    <p:sldId id="271" r:id="rId20"/>
    <p:sldId id="276" r:id="rId21"/>
    <p:sldId id="277" r:id="rId22"/>
    <p:sldId id="272" r:id="rId23"/>
    <p:sldId id="273" r:id="rId24"/>
    <p:sldId id="274" r:id="rId25"/>
    <p:sldId id="278" r:id="rId26"/>
    <p:sldId id="279" r:id="rId27"/>
    <p:sldId id="280" r:id="rId28"/>
  </p:sldIdLst>
  <p:sldSz cx="9144000" cy="5143500" type="screen16x9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198A18D-2B32-4D46-A75F-29ADFA7F74A8}" v="148" dt="2022-04-19T03:30:08.27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09"/>
    <p:restoredTop sz="76381" autoAdjust="0"/>
  </p:normalViewPr>
  <p:slideViewPr>
    <p:cSldViewPr snapToGrid="0" snapToObjects="1">
      <p:cViewPr varScale="1">
        <p:scale>
          <a:sx n="110" d="100"/>
          <a:sy n="110" d="100"/>
        </p:scale>
        <p:origin x="834" y="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9" d="100"/>
        <a:sy n="149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1.xml"/><Relationship Id="rId21" Type="http://schemas.openxmlformats.org/officeDocument/2006/relationships/slide" Target="slides/slide18.xml"/><Relationship Id="rId34" Type="http://schemas.microsoft.com/office/2016/11/relationships/changesInfo" Target="changesInfos/changesInfo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ussell Feldhausen" userId="6cf4ad38-1871-4fbd-a4f6-c7e04f285f14" providerId="ADAL" clId="{5198A18D-2B32-4D46-A75F-29ADFA7F74A8}"/>
    <pc:docChg chg="custSel addSld modSld sldOrd">
      <pc:chgData name="Russell Feldhausen" userId="6cf4ad38-1871-4fbd-a4f6-c7e04f285f14" providerId="ADAL" clId="{5198A18D-2B32-4D46-A75F-29ADFA7F74A8}" dt="2022-04-19T03:32:33.276" v="749" actId="207"/>
      <pc:docMkLst>
        <pc:docMk/>
      </pc:docMkLst>
      <pc:sldChg chg="modSp mod">
        <pc:chgData name="Russell Feldhausen" userId="6cf4ad38-1871-4fbd-a4f6-c7e04f285f14" providerId="ADAL" clId="{5198A18D-2B32-4D46-A75F-29ADFA7F74A8}" dt="2022-04-19T03:20:15.756" v="352" actId="1076"/>
        <pc:sldMkLst>
          <pc:docMk/>
          <pc:sldMk cId="3452030206" sldId="271"/>
        </pc:sldMkLst>
        <pc:spChg chg="mod">
          <ac:chgData name="Russell Feldhausen" userId="6cf4ad38-1871-4fbd-a4f6-c7e04f285f14" providerId="ADAL" clId="{5198A18D-2B32-4D46-A75F-29ADFA7F74A8}" dt="2022-04-19T03:20:04.357" v="349" actId="255"/>
          <ac:spMkLst>
            <pc:docMk/>
            <pc:sldMk cId="3452030206" sldId="271"/>
            <ac:spMk id="2" creationId="{3B2B6502-8730-4F50-8921-2380080B78F9}"/>
          </ac:spMkLst>
        </pc:spChg>
        <pc:picChg chg="mod">
          <ac:chgData name="Russell Feldhausen" userId="6cf4ad38-1871-4fbd-a4f6-c7e04f285f14" providerId="ADAL" clId="{5198A18D-2B32-4D46-A75F-29ADFA7F74A8}" dt="2022-04-19T03:20:15.756" v="352" actId="1076"/>
          <ac:picMkLst>
            <pc:docMk/>
            <pc:sldMk cId="3452030206" sldId="271"/>
            <ac:picMk id="15362" creationId="{7D930711-9E81-4030-BCAA-B2725B979E23}"/>
          </ac:picMkLst>
        </pc:picChg>
      </pc:sldChg>
      <pc:sldChg chg="addSp delSp modSp new mod">
        <pc:chgData name="Russell Feldhausen" userId="6cf4ad38-1871-4fbd-a4f6-c7e04f285f14" providerId="ADAL" clId="{5198A18D-2B32-4D46-A75F-29ADFA7F74A8}" dt="2022-04-19T03:11:36.878" v="144" actId="1076"/>
        <pc:sldMkLst>
          <pc:docMk/>
          <pc:sldMk cId="1619665825" sldId="272"/>
        </pc:sldMkLst>
        <pc:spChg chg="mod">
          <ac:chgData name="Russell Feldhausen" userId="6cf4ad38-1871-4fbd-a4f6-c7e04f285f14" providerId="ADAL" clId="{5198A18D-2B32-4D46-A75F-29ADFA7F74A8}" dt="2022-04-19T03:10:26.619" v="135" actId="20577"/>
          <ac:spMkLst>
            <pc:docMk/>
            <pc:sldMk cId="1619665825" sldId="272"/>
            <ac:spMk id="2" creationId="{89E39713-A6C0-44E8-B894-1B912335F81D}"/>
          </ac:spMkLst>
        </pc:spChg>
        <pc:spChg chg="del">
          <ac:chgData name="Russell Feldhausen" userId="6cf4ad38-1871-4fbd-a4f6-c7e04f285f14" providerId="ADAL" clId="{5198A18D-2B32-4D46-A75F-29ADFA7F74A8}" dt="2022-04-19T03:11:17.296" v="136"/>
          <ac:spMkLst>
            <pc:docMk/>
            <pc:sldMk cId="1619665825" sldId="272"/>
            <ac:spMk id="3" creationId="{024F0D22-1D53-4C8E-8A0B-E1C56AC1161E}"/>
          </ac:spMkLst>
        </pc:spChg>
        <pc:spChg chg="add mod">
          <ac:chgData name="Russell Feldhausen" userId="6cf4ad38-1871-4fbd-a4f6-c7e04f285f14" providerId="ADAL" clId="{5198A18D-2B32-4D46-A75F-29ADFA7F74A8}" dt="2022-04-19T03:11:32.753" v="142" actId="20577"/>
          <ac:spMkLst>
            <pc:docMk/>
            <pc:sldMk cId="1619665825" sldId="272"/>
            <ac:spMk id="6" creationId="{8817F2CE-DA97-4272-A6AB-AD870FF4BF84}"/>
          </ac:spMkLst>
        </pc:spChg>
        <pc:picChg chg="add mod">
          <ac:chgData name="Russell Feldhausen" userId="6cf4ad38-1871-4fbd-a4f6-c7e04f285f14" providerId="ADAL" clId="{5198A18D-2B32-4D46-A75F-29ADFA7F74A8}" dt="2022-04-19T03:11:36.878" v="144" actId="1076"/>
          <ac:picMkLst>
            <pc:docMk/>
            <pc:sldMk cId="1619665825" sldId="272"/>
            <ac:picMk id="18434" creationId="{0784AC0B-E32E-405A-958D-096B2C54BA22}"/>
          </ac:picMkLst>
        </pc:picChg>
      </pc:sldChg>
      <pc:sldChg chg="addSp delSp modSp new mod">
        <pc:chgData name="Russell Feldhausen" userId="6cf4ad38-1871-4fbd-a4f6-c7e04f285f14" providerId="ADAL" clId="{5198A18D-2B32-4D46-A75F-29ADFA7F74A8}" dt="2022-04-19T03:07:58.675" v="98" actId="1035"/>
        <pc:sldMkLst>
          <pc:docMk/>
          <pc:sldMk cId="2293651470" sldId="273"/>
        </pc:sldMkLst>
        <pc:spChg chg="mod">
          <ac:chgData name="Russell Feldhausen" userId="6cf4ad38-1871-4fbd-a4f6-c7e04f285f14" providerId="ADAL" clId="{5198A18D-2B32-4D46-A75F-29ADFA7F74A8}" dt="2022-04-19T03:07:11.945" v="86" actId="20577"/>
          <ac:spMkLst>
            <pc:docMk/>
            <pc:sldMk cId="2293651470" sldId="273"/>
            <ac:spMk id="2" creationId="{11953CB9-C27E-4208-BA20-F179CA7C0D2D}"/>
          </ac:spMkLst>
        </pc:spChg>
        <pc:spChg chg="del">
          <ac:chgData name="Russell Feldhausen" userId="6cf4ad38-1871-4fbd-a4f6-c7e04f285f14" providerId="ADAL" clId="{5198A18D-2B32-4D46-A75F-29ADFA7F74A8}" dt="2022-04-19T03:07:18.539" v="87"/>
          <ac:spMkLst>
            <pc:docMk/>
            <pc:sldMk cId="2293651470" sldId="273"/>
            <ac:spMk id="3" creationId="{DD9B1D47-31A0-4FF3-AD22-B4320233926D}"/>
          </ac:spMkLst>
        </pc:spChg>
        <pc:spChg chg="add mod">
          <ac:chgData name="Russell Feldhausen" userId="6cf4ad38-1871-4fbd-a4f6-c7e04f285f14" providerId="ADAL" clId="{5198A18D-2B32-4D46-A75F-29ADFA7F74A8}" dt="2022-04-19T03:07:35.113" v="93" actId="20577"/>
          <ac:spMkLst>
            <pc:docMk/>
            <pc:sldMk cId="2293651470" sldId="273"/>
            <ac:spMk id="6" creationId="{232623E7-02A4-4C91-885F-E5EB390F4250}"/>
          </ac:spMkLst>
        </pc:spChg>
        <pc:picChg chg="add mod">
          <ac:chgData name="Russell Feldhausen" userId="6cf4ad38-1871-4fbd-a4f6-c7e04f285f14" providerId="ADAL" clId="{5198A18D-2B32-4D46-A75F-29ADFA7F74A8}" dt="2022-04-19T03:07:58.675" v="98" actId="1035"/>
          <ac:picMkLst>
            <pc:docMk/>
            <pc:sldMk cId="2293651470" sldId="273"/>
            <ac:picMk id="16386" creationId="{62A4776F-54AF-4608-9C9A-A02FD30E2AEB}"/>
          </ac:picMkLst>
        </pc:picChg>
      </pc:sldChg>
      <pc:sldChg chg="addSp delSp modSp add">
        <pc:chgData name="Russell Feldhausen" userId="6cf4ad38-1871-4fbd-a4f6-c7e04f285f14" providerId="ADAL" clId="{5198A18D-2B32-4D46-A75F-29ADFA7F74A8}" dt="2022-04-19T03:10:11.341" v="108" actId="1076"/>
        <pc:sldMkLst>
          <pc:docMk/>
          <pc:sldMk cId="3178636057" sldId="274"/>
        </pc:sldMkLst>
        <pc:spChg chg="add del mod">
          <ac:chgData name="Russell Feldhausen" userId="6cf4ad38-1871-4fbd-a4f6-c7e04f285f14" providerId="ADAL" clId="{5198A18D-2B32-4D46-A75F-29ADFA7F74A8}" dt="2022-04-19T03:10:05.448" v="105"/>
          <ac:spMkLst>
            <pc:docMk/>
            <pc:sldMk cId="3178636057" sldId="274"/>
            <ac:spMk id="3" creationId="{D21792B7-4AA6-41DE-8771-C4A2157BE504}"/>
          </ac:spMkLst>
        </pc:spChg>
        <pc:picChg chg="del">
          <ac:chgData name="Russell Feldhausen" userId="6cf4ad38-1871-4fbd-a4f6-c7e04f285f14" providerId="ADAL" clId="{5198A18D-2B32-4D46-A75F-29ADFA7F74A8}" dt="2022-04-19T03:10:03.781" v="104" actId="478"/>
          <ac:picMkLst>
            <pc:docMk/>
            <pc:sldMk cId="3178636057" sldId="274"/>
            <ac:picMk id="16386" creationId="{62A4776F-54AF-4608-9C9A-A02FD30E2AEB}"/>
          </ac:picMkLst>
        </pc:picChg>
        <pc:picChg chg="add del">
          <ac:chgData name="Russell Feldhausen" userId="6cf4ad38-1871-4fbd-a4f6-c7e04f285f14" providerId="ADAL" clId="{5198A18D-2B32-4D46-A75F-29ADFA7F74A8}" dt="2022-04-19T03:10:03.332" v="103" actId="478"/>
          <ac:picMkLst>
            <pc:docMk/>
            <pc:sldMk cId="3178636057" sldId="274"/>
            <ac:picMk id="17410" creationId="{3BC6A576-F176-43E8-BBEF-4296DC0C1FD9}"/>
          </ac:picMkLst>
        </pc:picChg>
        <pc:picChg chg="add mod">
          <ac:chgData name="Russell Feldhausen" userId="6cf4ad38-1871-4fbd-a4f6-c7e04f285f14" providerId="ADAL" clId="{5198A18D-2B32-4D46-A75F-29ADFA7F74A8}" dt="2022-04-19T03:10:11.341" v="108" actId="1076"/>
          <ac:picMkLst>
            <pc:docMk/>
            <pc:sldMk cId="3178636057" sldId="274"/>
            <ac:picMk id="17412" creationId="{96083FAD-23AB-48B3-A7B7-6DB044360592}"/>
          </ac:picMkLst>
        </pc:picChg>
      </pc:sldChg>
      <pc:sldChg chg="addSp delSp modSp new mod ord modNotesTx">
        <pc:chgData name="Russell Feldhausen" userId="6cf4ad38-1871-4fbd-a4f6-c7e04f285f14" providerId="ADAL" clId="{5198A18D-2B32-4D46-A75F-29ADFA7F74A8}" dt="2022-04-19T03:14:19.719" v="308" actId="20577"/>
        <pc:sldMkLst>
          <pc:docMk/>
          <pc:sldMk cId="3384454422" sldId="275"/>
        </pc:sldMkLst>
        <pc:spChg chg="mod">
          <ac:chgData name="Russell Feldhausen" userId="6cf4ad38-1871-4fbd-a4f6-c7e04f285f14" providerId="ADAL" clId="{5198A18D-2B32-4D46-A75F-29ADFA7F74A8}" dt="2022-04-19T03:13:20.031" v="157" actId="20577"/>
          <ac:spMkLst>
            <pc:docMk/>
            <pc:sldMk cId="3384454422" sldId="275"/>
            <ac:spMk id="2" creationId="{E2A60F7D-85C4-4C92-8733-BEAA7CCC7AD3}"/>
          </ac:spMkLst>
        </pc:spChg>
        <pc:spChg chg="del">
          <ac:chgData name="Russell Feldhausen" userId="6cf4ad38-1871-4fbd-a4f6-c7e04f285f14" providerId="ADAL" clId="{5198A18D-2B32-4D46-A75F-29ADFA7F74A8}" dt="2022-04-19T03:13:28.584" v="158"/>
          <ac:spMkLst>
            <pc:docMk/>
            <pc:sldMk cId="3384454422" sldId="275"/>
            <ac:spMk id="3" creationId="{F09181C0-956A-4823-976F-1B661770594C}"/>
          </ac:spMkLst>
        </pc:spChg>
        <pc:spChg chg="add mod">
          <ac:chgData name="Russell Feldhausen" userId="6cf4ad38-1871-4fbd-a4f6-c7e04f285f14" providerId="ADAL" clId="{5198A18D-2B32-4D46-A75F-29ADFA7F74A8}" dt="2022-04-19T03:13:44.355" v="164" actId="1076"/>
          <ac:spMkLst>
            <pc:docMk/>
            <pc:sldMk cId="3384454422" sldId="275"/>
            <ac:spMk id="6" creationId="{D52EE946-D911-4454-ADB6-2E899038668A}"/>
          </ac:spMkLst>
        </pc:spChg>
        <pc:picChg chg="add mod">
          <ac:chgData name="Russell Feldhausen" userId="6cf4ad38-1871-4fbd-a4f6-c7e04f285f14" providerId="ADAL" clId="{5198A18D-2B32-4D46-A75F-29ADFA7F74A8}" dt="2022-04-19T03:13:33.180" v="160" actId="1076"/>
          <ac:picMkLst>
            <pc:docMk/>
            <pc:sldMk cId="3384454422" sldId="275"/>
            <ac:picMk id="19458" creationId="{9C50B397-7FA4-4186-A9C6-BAFCCAF1F827}"/>
          </ac:picMkLst>
        </pc:picChg>
      </pc:sldChg>
      <pc:sldChg chg="addSp delSp modSp new mod">
        <pc:chgData name="Russell Feldhausen" userId="6cf4ad38-1871-4fbd-a4f6-c7e04f285f14" providerId="ADAL" clId="{5198A18D-2B32-4D46-A75F-29ADFA7F74A8}" dt="2022-04-19T03:18:04.277" v="328" actId="20577"/>
        <pc:sldMkLst>
          <pc:docMk/>
          <pc:sldMk cId="75833609" sldId="276"/>
        </pc:sldMkLst>
        <pc:spChg chg="mod">
          <ac:chgData name="Russell Feldhausen" userId="6cf4ad38-1871-4fbd-a4f6-c7e04f285f14" providerId="ADAL" clId="{5198A18D-2B32-4D46-A75F-29ADFA7F74A8}" dt="2022-04-19T03:17:18.601" v="315" actId="20577"/>
          <ac:spMkLst>
            <pc:docMk/>
            <pc:sldMk cId="75833609" sldId="276"/>
            <ac:spMk id="2" creationId="{5C55C642-A1D9-4D32-BE98-91C005B96A8A}"/>
          </ac:spMkLst>
        </pc:spChg>
        <pc:spChg chg="del">
          <ac:chgData name="Russell Feldhausen" userId="6cf4ad38-1871-4fbd-a4f6-c7e04f285f14" providerId="ADAL" clId="{5198A18D-2B32-4D46-A75F-29ADFA7F74A8}" dt="2022-04-19T03:17:23.673" v="316"/>
          <ac:spMkLst>
            <pc:docMk/>
            <pc:sldMk cId="75833609" sldId="276"/>
            <ac:spMk id="3" creationId="{095271E6-189C-49FF-B353-E6B124D8BF38}"/>
          </ac:spMkLst>
        </pc:spChg>
        <pc:spChg chg="add del mod">
          <ac:chgData name="Russell Feldhausen" userId="6cf4ad38-1871-4fbd-a4f6-c7e04f285f14" providerId="ADAL" clId="{5198A18D-2B32-4D46-A75F-29ADFA7F74A8}" dt="2022-04-19T03:17:24.857" v="317"/>
          <ac:spMkLst>
            <pc:docMk/>
            <pc:sldMk cId="75833609" sldId="276"/>
            <ac:spMk id="4" creationId="{D4781830-DA62-472C-A87B-76C268E91D31}"/>
          </ac:spMkLst>
        </pc:spChg>
        <pc:spChg chg="add del mod">
          <ac:chgData name="Russell Feldhausen" userId="6cf4ad38-1871-4fbd-a4f6-c7e04f285f14" providerId="ADAL" clId="{5198A18D-2B32-4D46-A75F-29ADFA7F74A8}" dt="2022-04-19T03:17:28.024" v="318"/>
          <ac:spMkLst>
            <pc:docMk/>
            <pc:sldMk cId="75833609" sldId="276"/>
            <ac:spMk id="5" creationId="{F26A2949-76A3-4B48-91A9-22AD06991E29}"/>
          </ac:spMkLst>
        </pc:spChg>
        <pc:spChg chg="add del mod">
          <ac:chgData name="Russell Feldhausen" userId="6cf4ad38-1871-4fbd-a4f6-c7e04f285f14" providerId="ADAL" clId="{5198A18D-2B32-4D46-A75F-29ADFA7F74A8}" dt="2022-04-19T03:17:35.219" v="319"/>
          <ac:spMkLst>
            <pc:docMk/>
            <pc:sldMk cId="75833609" sldId="276"/>
            <ac:spMk id="6" creationId="{D9681EB3-F52C-4061-85B8-3348F63B787C}"/>
          </ac:spMkLst>
        </pc:spChg>
        <pc:spChg chg="add del mod">
          <ac:chgData name="Russell Feldhausen" userId="6cf4ad38-1871-4fbd-a4f6-c7e04f285f14" providerId="ADAL" clId="{5198A18D-2B32-4D46-A75F-29ADFA7F74A8}" dt="2022-04-19T03:17:41.607" v="320"/>
          <ac:spMkLst>
            <pc:docMk/>
            <pc:sldMk cId="75833609" sldId="276"/>
            <ac:spMk id="7" creationId="{73FFE2A7-D3F6-4B03-BE8A-45B19BCBE3C9}"/>
          </ac:spMkLst>
        </pc:spChg>
        <pc:spChg chg="add mod">
          <ac:chgData name="Russell Feldhausen" userId="6cf4ad38-1871-4fbd-a4f6-c7e04f285f14" providerId="ADAL" clId="{5198A18D-2B32-4D46-A75F-29ADFA7F74A8}" dt="2022-04-19T03:18:04.277" v="328" actId="20577"/>
          <ac:spMkLst>
            <pc:docMk/>
            <pc:sldMk cId="75833609" sldId="276"/>
            <ac:spMk id="10" creationId="{4BE2D9F4-A41D-4F7A-993A-5763EABB1FDC}"/>
          </ac:spMkLst>
        </pc:spChg>
        <pc:picChg chg="add mod">
          <ac:chgData name="Russell Feldhausen" userId="6cf4ad38-1871-4fbd-a4f6-c7e04f285f14" providerId="ADAL" clId="{5198A18D-2B32-4D46-A75F-29ADFA7F74A8}" dt="2022-04-19T03:17:45.032" v="322" actId="1076"/>
          <ac:picMkLst>
            <pc:docMk/>
            <pc:sldMk cId="75833609" sldId="276"/>
            <ac:picMk id="8" creationId="{C34A7827-46BC-49AF-8610-2EB4FC67E84E}"/>
          </ac:picMkLst>
        </pc:picChg>
      </pc:sldChg>
      <pc:sldChg chg="addSp delSp modSp add mod">
        <pc:chgData name="Russell Feldhausen" userId="6cf4ad38-1871-4fbd-a4f6-c7e04f285f14" providerId="ADAL" clId="{5198A18D-2B32-4D46-A75F-29ADFA7F74A8}" dt="2022-04-19T03:18:31.318" v="347" actId="1076"/>
        <pc:sldMkLst>
          <pc:docMk/>
          <pc:sldMk cId="4212949382" sldId="277"/>
        </pc:sldMkLst>
        <pc:spChg chg="mod">
          <ac:chgData name="Russell Feldhausen" userId="6cf4ad38-1871-4fbd-a4f6-c7e04f285f14" providerId="ADAL" clId="{5198A18D-2B32-4D46-A75F-29ADFA7F74A8}" dt="2022-04-19T03:18:14.234" v="341" actId="20577"/>
          <ac:spMkLst>
            <pc:docMk/>
            <pc:sldMk cId="4212949382" sldId="277"/>
            <ac:spMk id="2" creationId="{5C55C642-A1D9-4D32-BE98-91C005B96A8A}"/>
          </ac:spMkLst>
        </pc:spChg>
        <pc:spChg chg="add del mod">
          <ac:chgData name="Russell Feldhausen" userId="6cf4ad38-1871-4fbd-a4f6-c7e04f285f14" providerId="ADAL" clId="{5198A18D-2B32-4D46-A75F-29ADFA7F74A8}" dt="2022-04-19T03:18:21.180" v="343"/>
          <ac:spMkLst>
            <pc:docMk/>
            <pc:sldMk cId="4212949382" sldId="277"/>
            <ac:spMk id="3" creationId="{E907B99B-6FDA-410B-93E7-94FAD1653B64}"/>
          </ac:spMkLst>
        </pc:spChg>
        <pc:spChg chg="add del mod">
          <ac:chgData name="Russell Feldhausen" userId="6cf4ad38-1871-4fbd-a4f6-c7e04f285f14" providerId="ADAL" clId="{5198A18D-2B32-4D46-A75F-29ADFA7F74A8}" dt="2022-04-19T03:18:25.084" v="344"/>
          <ac:spMkLst>
            <pc:docMk/>
            <pc:sldMk cId="4212949382" sldId="277"/>
            <ac:spMk id="4" creationId="{90221784-62FC-402E-BC5F-A1846B0E65FB}"/>
          </ac:spMkLst>
        </pc:spChg>
        <pc:picChg chg="add mod">
          <ac:chgData name="Russell Feldhausen" userId="6cf4ad38-1871-4fbd-a4f6-c7e04f285f14" providerId="ADAL" clId="{5198A18D-2B32-4D46-A75F-29ADFA7F74A8}" dt="2022-04-19T03:18:31.318" v="347" actId="1076"/>
          <ac:picMkLst>
            <pc:docMk/>
            <pc:sldMk cId="4212949382" sldId="277"/>
            <ac:picMk id="5" creationId="{EB01A9CE-A6AF-4F6C-B669-4BBCC417557A}"/>
          </ac:picMkLst>
        </pc:picChg>
        <pc:picChg chg="del">
          <ac:chgData name="Russell Feldhausen" userId="6cf4ad38-1871-4fbd-a4f6-c7e04f285f14" providerId="ADAL" clId="{5198A18D-2B32-4D46-A75F-29ADFA7F74A8}" dt="2022-04-19T03:18:19.443" v="342" actId="478"/>
          <ac:picMkLst>
            <pc:docMk/>
            <pc:sldMk cId="4212949382" sldId="277"/>
            <ac:picMk id="8" creationId="{C34A7827-46BC-49AF-8610-2EB4FC67E84E}"/>
          </ac:picMkLst>
        </pc:picChg>
      </pc:sldChg>
      <pc:sldChg chg="addSp delSp modSp new mod modClrScheme chgLayout">
        <pc:chgData name="Russell Feldhausen" userId="6cf4ad38-1871-4fbd-a4f6-c7e04f285f14" providerId="ADAL" clId="{5198A18D-2B32-4D46-A75F-29ADFA7F74A8}" dt="2022-04-19T03:27:04.793" v="403" actId="1076"/>
        <pc:sldMkLst>
          <pc:docMk/>
          <pc:sldMk cId="1631985070" sldId="278"/>
        </pc:sldMkLst>
        <pc:spChg chg="mod ord">
          <ac:chgData name="Russell Feldhausen" userId="6cf4ad38-1871-4fbd-a4f6-c7e04f285f14" providerId="ADAL" clId="{5198A18D-2B32-4D46-A75F-29ADFA7F74A8}" dt="2022-04-19T03:27:04.793" v="403" actId="1076"/>
          <ac:spMkLst>
            <pc:docMk/>
            <pc:sldMk cId="1631985070" sldId="278"/>
            <ac:spMk id="2" creationId="{30FF86A1-D6FA-4AF6-AC79-ED63F95133A4}"/>
          </ac:spMkLst>
        </pc:spChg>
        <pc:spChg chg="del mod ord">
          <ac:chgData name="Russell Feldhausen" userId="6cf4ad38-1871-4fbd-a4f6-c7e04f285f14" providerId="ADAL" clId="{5198A18D-2B32-4D46-A75F-29ADFA7F74A8}" dt="2022-04-19T03:26:11.236" v="366" actId="700"/>
          <ac:spMkLst>
            <pc:docMk/>
            <pc:sldMk cId="1631985070" sldId="278"/>
            <ac:spMk id="3" creationId="{CC5E56D2-9663-43E4-A2C4-061BC161938B}"/>
          </ac:spMkLst>
        </pc:spChg>
        <pc:spChg chg="add del mod ord">
          <ac:chgData name="Russell Feldhausen" userId="6cf4ad38-1871-4fbd-a4f6-c7e04f285f14" providerId="ADAL" clId="{5198A18D-2B32-4D46-A75F-29ADFA7F74A8}" dt="2022-04-19T03:26:16.954" v="369"/>
          <ac:spMkLst>
            <pc:docMk/>
            <pc:sldMk cId="1631985070" sldId="278"/>
            <ac:spMk id="4" creationId="{CB0C714A-2153-4188-994C-C7D2D458F2A7}"/>
          </ac:spMkLst>
        </pc:spChg>
        <pc:spChg chg="add del mod ord">
          <ac:chgData name="Russell Feldhausen" userId="6cf4ad38-1871-4fbd-a4f6-c7e04f285f14" providerId="ADAL" clId="{5198A18D-2B32-4D46-A75F-29ADFA7F74A8}" dt="2022-04-19T03:26:22.189" v="370" actId="700"/>
          <ac:spMkLst>
            <pc:docMk/>
            <pc:sldMk cId="1631985070" sldId="278"/>
            <ac:spMk id="5" creationId="{20A964B5-7924-40D0-841D-BF9298BD55A8}"/>
          </ac:spMkLst>
        </pc:spChg>
        <pc:spChg chg="add mod ord">
          <ac:chgData name="Russell Feldhausen" userId="6cf4ad38-1871-4fbd-a4f6-c7e04f285f14" providerId="ADAL" clId="{5198A18D-2B32-4D46-A75F-29ADFA7F74A8}" dt="2022-04-19T03:26:32.103" v="385" actId="122"/>
          <ac:spMkLst>
            <pc:docMk/>
            <pc:sldMk cId="1631985070" sldId="278"/>
            <ac:spMk id="6" creationId="{3B09933C-53C0-4B72-BBBC-2424A666AAA6}"/>
          </ac:spMkLst>
        </pc:spChg>
        <pc:spChg chg="add mod ord">
          <ac:chgData name="Russell Feldhausen" userId="6cf4ad38-1871-4fbd-a4f6-c7e04f285f14" providerId="ADAL" clId="{5198A18D-2B32-4D46-A75F-29ADFA7F74A8}" dt="2022-04-19T03:26:55.700" v="400" actId="122"/>
          <ac:spMkLst>
            <pc:docMk/>
            <pc:sldMk cId="1631985070" sldId="278"/>
            <ac:spMk id="8" creationId="{6CB0C2AF-34F4-4ED4-BCCD-5AD52E42FD21}"/>
          </ac:spMkLst>
        </pc:spChg>
        <pc:spChg chg="add del mod ord">
          <ac:chgData name="Russell Feldhausen" userId="6cf4ad38-1871-4fbd-a4f6-c7e04f285f14" providerId="ADAL" clId="{5198A18D-2B32-4D46-A75F-29ADFA7F74A8}" dt="2022-04-19T03:26:47.121" v="386"/>
          <ac:spMkLst>
            <pc:docMk/>
            <pc:sldMk cId="1631985070" sldId="278"/>
            <ac:spMk id="9" creationId="{F0687F45-CB97-4A4C-A423-3BD4ECB421DB}"/>
          </ac:spMkLst>
        </pc:spChg>
        <pc:picChg chg="add mod ord">
          <ac:chgData name="Russell Feldhausen" userId="6cf4ad38-1871-4fbd-a4f6-c7e04f285f14" providerId="ADAL" clId="{5198A18D-2B32-4D46-A75F-29ADFA7F74A8}" dt="2022-04-19T03:26:22.189" v="370" actId="700"/>
          <ac:picMkLst>
            <pc:docMk/>
            <pc:sldMk cId="1631985070" sldId="278"/>
            <ac:picMk id="7" creationId="{85AC5CC0-B97A-4EB0-B1E5-4C6FE76BE098}"/>
          </ac:picMkLst>
        </pc:picChg>
        <pc:picChg chg="add del mod">
          <ac:chgData name="Russell Feldhausen" userId="6cf4ad38-1871-4fbd-a4f6-c7e04f285f14" providerId="ADAL" clId="{5198A18D-2B32-4D46-A75F-29ADFA7F74A8}" dt="2022-04-19T03:26:16.172" v="368" actId="21"/>
          <ac:picMkLst>
            <pc:docMk/>
            <pc:sldMk cId="1631985070" sldId="278"/>
            <ac:picMk id="22530" creationId="{F74649B1-A5B4-4526-9491-0655A3CD8522}"/>
          </ac:picMkLst>
        </pc:picChg>
        <pc:picChg chg="add mod">
          <ac:chgData name="Russell Feldhausen" userId="6cf4ad38-1871-4fbd-a4f6-c7e04f285f14" providerId="ADAL" clId="{5198A18D-2B32-4D46-A75F-29ADFA7F74A8}" dt="2022-04-19T03:27:01.367" v="402" actId="14100"/>
          <ac:picMkLst>
            <pc:docMk/>
            <pc:sldMk cId="1631985070" sldId="278"/>
            <ac:picMk id="22532" creationId="{FE9CB673-FBCD-4EAE-A64E-4F54CA6850B7}"/>
          </ac:picMkLst>
        </pc:picChg>
      </pc:sldChg>
      <pc:sldChg chg="addSp modSp add mod">
        <pc:chgData name="Russell Feldhausen" userId="6cf4ad38-1871-4fbd-a4f6-c7e04f285f14" providerId="ADAL" clId="{5198A18D-2B32-4D46-A75F-29ADFA7F74A8}" dt="2022-04-19T03:31:29.479" v="699" actId="20577"/>
        <pc:sldMkLst>
          <pc:docMk/>
          <pc:sldMk cId="3262978161" sldId="279"/>
        </pc:sldMkLst>
        <pc:spChg chg="add mod">
          <ac:chgData name="Russell Feldhausen" userId="6cf4ad38-1871-4fbd-a4f6-c7e04f285f14" providerId="ADAL" clId="{5198A18D-2B32-4D46-A75F-29ADFA7F74A8}" dt="2022-04-19T03:31:25.604" v="681" actId="20577"/>
          <ac:spMkLst>
            <pc:docMk/>
            <pc:sldMk cId="3262978161" sldId="279"/>
            <ac:spMk id="3" creationId="{0295FDE8-332E-4B9B-8EE1-2FF4D2757C49}"/>
          </ac:spMkLst>
        </pc:spChg>
        <pc:spChg chg="add mod">
          <ac:chgData name="Russell Feldhausen" userId="6cf4ad38-1871-4fbd-a4f6-c7e04f285f14" providerId="ADAL" clId="{5198A18D-2B32-4D46-A75F-29ADFA7F74A8}" dt="2022-04-19T03:31:29.479" v="699" actId="20577"/>
          <ac:spMkLst>
            <pc:docMk/>
            <pc:sldMk cId="3262978161" sldId="279"/>
            <ac:spMk id="9" creationId="{E6644956-732C-44CD-BA23-34D1E8A7D431}"/>
          </ac:spMkLst>
        </pc:spChg>
        <pc:picChg chg="mod">
          <ac:chgData name="Russell Feldhausen" userId="6cf4ad38-1871-4fbd-a4f6-c7e04f285f14" providerId="ADAL" clId="{5198A18D-2B32-4D46-A75F-29ADFA7F74A8}" dt="2022-04-19T03:27:35.269" v="449"/>
          <ac:picMkLst>
            <pc:docMk/>
            <pc:sldMk cId="3262978161" sldId="279"/>
            <ac:picMk id="7" creationId="{85AC5CC0-B97A-4EB0-B1E5-4C6FE76BE098}"/>
          </ac:picMkLst>
        </pc:picChg>
        <pc:picChg chg="mod">
          <ac:chgData name="Russell Feldhausen" userId="6cf4ad38-1871-4fbd-a4f6-c7e04f285f14" providerId="ADAL" clId="{5198A18D-2B32-4D46-A75F-29ADFA7F74A8}" dt="2022-04-19T03:27:49.926" v="499"/>
          <ac:picMkLst>
            <pc:docMk/>
            <pc:sldMk cId="3262978161" sldId="279"/>
            <ac:picMk id="22532" creationId="{FE9CB673-FBCD-4EAE-A64E-4F54CA6850B7}"/>
          </ac:picMkLst>
        </pc:picChg>
      </pc:sldChg>
      <pc:sldChg chg="addSp delSp modSp new mod modClrScheme chgLayout">
        <pc:chgData name="Russell Feldhausen" userId="6cf4ad38-1871-4fbd-a4f6-c7e04f285f14" providerId="ADAL" clId="{5198A18D-2B32-4D46-A75F-29ADFA7F74A8}" dt="2022-04-19T03:32:33.276" v="749" actId="207"/>
        <pc:sldMkLst>
          <pc:docMk/>
          <pc:sldMk cId="2946708935" sldId="280"/>
        </pc:sldMkLst>
        <pc:spChg chg="del mod ord">
          <ac:chgData name="Russell Feldhausen" userId="6cf4ad38-1871-4fbd-a4f6-c7e04f285f14" providerId="ADAL" clId="{5198A18D-2B32-4D46-A75F-29ADFA7F74A8}" dt="2022-04-19T03:32:14.810" v="701" actId="700"/>
          <ac:spMkLst>
            <pc:docMk/>
            <pc:sldMk cId="2946708935" sldId="280"/>
            <ac:spMk id="2" creationId="{707035DF-5F71-48A2-AABE-93FCBBF7B478}"/>
          </ac:spMkLst>
        </pc:spChg>
        <pc:spChg chg="del mod ord">
          <ac:chgData name="Russell Feldhausen" userId="6cf4ad38-1871-4fbd-a4f6-c7e04f285f14" providerId="ADAL" clId="{5198A18D-2B32-4D46-A75F-29ADFA7F74A8}" dt="2022-04-19T03:32:14.810" v="701" actId="700"/>
          <ac:spMkLst>
            <pc:docMk/>
            <pc:sldMk cId="2946708935" sldId="280"/>
            <ac:spMk id="3" creationId="{55F98E57-A3CB-4589-ACF2-BC2E2D1AFF98}"/>
          </ac:spMkLst>
        </pc:spChg>
        <pc:spChg chg="del">
          <ac:chgData name="Russell Feldhausen" userId="6cf4ad38-1871-4fbd-a4f6-c7e04f285f14" providerId="ADAL" clId="{5198A18D-2B32-4D46-A75F-29ADFA7F74A8}" dt="2022-04-19T03:32:14.810" v="701" actId="700"/>
          <ac:spMkLst>
            <pc:docMk/>
            <pc:sldMk cId="2946708935" sldId="280"/>
            <ac:spMk id="4" creationId="{A0BDA975-F0DD-438E-8C6A-675AFEC91F94}"/>
          </ac:spMkLst>
        </pc:spChg>
        <pc:spChg chg="del">
          <ac:chgData name="Russell Feldhausen" userId="6cf4ad38-1871-4fbd-a4f6-c7e04f285f14" providerId="ADAL" clId="{5198A18D-2B32-4D46-A75F-29ADFA7F74A8}" dt="2022-04-19T03:32:14.810" v="701" actId="700"/>
          <ac:spMkLst>
            <pc:docMk/>
            <pc:sldMk cId="2946708935" sldId="280"/>
            <ac:spMk id="5" creationId="{2C687168-D33B-4ECF-BD55-04D4217A46B6}"/>
          </ac:spMkLst>
        </pc:spChg>
        <pc:spChg chg="del">
          <ac:chgData name="Russell Feldhausen" userId="6cf4ad38-1871-4fbd-a4f6-c7e04f285f14" providerId="ADAL" clId="{5198A18D-2B32-4D46-A75F-29ADFA7F74A8}" dt="2022-04-19T03:32:14.810" v="701" actId="700"/>
          <ac:spMkLst>
            <pc:docMk/>
            <pc:sldMk cId="2946708935" sldId="280"/>
            <ac:spMk id="6" creationId="{702E3C1B-9E03-4874-AC48-71FA7491EC22}"/>
          </ac:spMkLst>
        </pc:spChg>
        <pc:spChg chg="add del mod ord">
          <ac:chgData name="Russell Feldhausen" userId="6cf4ad38-1871-4fbd-a4f6-c7e04f285f14" providerId="ADAL" clId="{5198A18D-2B32-4D46-A75F-29ADFA7F74A8}" dt="2022-04-19T03:32:20.181" v="702" actId="700"/>
          <ac:spMkLst>
            <pc:docMk/>
            <pc:sldMk cId="2946708935" sldId="280"/>
            <ac:spMk id="7" creationId="{76B2C62B-2C68-429B-BAB3-63E5869254C0}"/>
          </ac:spMkLst>
        </pc:spChg>
        <pc:spChg chg="add del mod ord">
          <ac:chgData name="Russell Feldhausen" userId="6cf4ad38-1871-4fbd-a4f6-c7e04f285f14" providerId="ADAL" clId="{5198A18D-2B32-4D46-A75F-29ADFA7F74A8}" dt="2022-04-19T03:32:20.181" v="702" actId="700"/>
          <ac:spMkLst>
            <pc:docMk/>
            <pc:sldMk cId="2946708935" sldId="280"/>
            <ac:spMk id="8" creationId="{05679ED2-4CA2-4397-AEE5-9BE165E11F74}"/>
          </ac:spMkLst>
        </pc:spChg>
        <pc:spChg chg="add mod ord">
          <ac:chgData name="Russell Feldhausen" userId="6cf4ad38-1871-4fbd-a4f6-c7e04f285f14" providerId="ADAL" clId="{5198A18D-2B32-4D46-A75F-29ADFA7F74A8}" dt="2022-04-19T03:32:24.999" v="721" actId="20577"/>
          <ac:spMkLst>
            <pc:docMk/>
            <pc:sldMk cId="2946708935" sldId="280"/>
            <ac:spMk id="9" creationId="{BEC41E4F-98CD-4150-BCA5-A1E86BA4146E}"/>
          </ac:spMkLst>
        </pc:spChg>
        <pc:spChg chg="add mod ord">
          <ac:chgData name="Russell Feldhausen" userId="6cf4ad38-1871-4fbd-a4f6-c7e04f285f14" providerId="ADAL" clId="{5198A18D-2B32-4D46-A75F-29ADFA7F74A8}" dt="2022-04-19T03:32:33.276" v="749" actId="207"/>
          <ac:spMkLst>
            <pc:docMk/>
            <pc:sldMk cId="2946708935" sldId="280"/>
            <ac:spMk id="10" creationId="{BFF96D80-7D86-4447-8DD2-2DA9777A884B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9E65F84-C4C0-724A-AAC1-2C57BDCFE50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Calibri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56F3A2-ADD7-2B41-A657-8A6027344628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Calibri" charset="0"/>
                <a:ea typeface="ＭＳ Ｐゴシック" charset="-128"/>
              </a:defRPr>
            </a:lvl1pPr>
          </a:lstStyle>
          <a:p>
            <a:pPr>
              <a:defRPr/>
            </a:pPr>
            <a:fld id="{6A1EC1B7-81C4-41FF-A846-0198B9309330}" type="datetimeFigureOut">
              <a:rPr lang="en-US"/>
              <a:pPr>
                <a:defRPr/>
              </a:pPr>
              <a:t>4/18/2022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D30448EE-5A73-D44B-98AF-21C04E59A90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D989E621-FCEE-A946-A479-3F7426D4FB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26E6A1-4118-DF4C-941B-9B9DEF810F44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Calibri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65D0A3-B269-DF4A-9965-EF3591E013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Calibri" charset="0"/>
                <a:ea typeface="ＭＳ Ｐゴシック" charset="-128"/>
              </a:defRPr>
            </a:lvl1pPr>
          </a:lstStyle>
          <a:p>
            <a:pPr>
              <a:defRPr/>
            </a:pPr>
            <a:fld id="{51568E92-7494-460C-ADA4-CF1C982C50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History – previously software took a long time to develop, required lots of work to package and deploy (sell).</a:t>
            </a:r>
          </a:p>
          <a:p>
            <a:r>
              <a:rPr lang="en-US" dirty="0"/>
              <a:t>With the internet, distribution became simpler</a:t>
            </a:r>
          </a:p>
          <a:p>
            <a:r>
              <a:rPr lang="en-US" dirty="0"/>
              <a:t>Also, software RUNS the internet</a:t>
            </a:r>
          </a:p>
          <a:p>
            <a:r>
              <a:rPr lang="en-US" dirty="0"/>
              <a:t>With Agile, the focus is on faster sprints between working products</a:t>
            </a:r>
          </a:p>
          <a:p>
            <a:r>
              <a:rPr lang="en-US" dirty="0"/>
              <a:t>Can we release those working products quickly enough to be useful?</a:t>
            </a:r>
          </a:p>
          <a:p>
            <a:r>
              <a:rPr lang="en-US" dirty="0"/>
              <a:t>Have to speed up and automate things A LOT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1568E92-7494-460C-ADA4-CF1C982C505B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8365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DevOps Toolchain (Should feel like Agile)</a:t>
            </a:r>
          </a:p>
          <a:p>
            <a:r>
              <a:rPr lang="en-US" dirty="0"/>
              <a:t>Start by planning what you want to build</a:t>
            </a:r>
          </a:p>
          <a:p>
            <a:r>
              <a:rPr lang="en-US" dirty="0"/>
              <a:t>Write the code</a:t>
            </a:r>
          </a:p>
          <a:p>
            <a:r>
              <a:rPr lang="en-US" dirty="0"/>
              <a:t>Build the program</a:t>
            </a:r>
          </a:p>
          <a:p>
            <a:r>
              <a:rPr lang="en-US" dirty="0"/>
              <a:t>Test it. </a:t>
            </a:r>
          </a:p>
          <a:p>
            <a:r>
              <a:rPr lang="en-US" dirty="0"/>
              <a:t>If it passes, create a release and deploy</a:t>
            </a:r>
          </a:p>
          <a:p>
            <a:r>
              <a:rPr lang="en-US" dirty="0"/>
              <a:t>Then, while operating the software, monitor for defects, which feed back into the Agile backlog for the next sprint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1568E92-7494-460C-ADA4-CF1C982C505B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9680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Microservices – small, independent applications with a clear API for interaction that can be deployed independently as they are updated.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1568E92-7494-460C-ADA4-CF1C982C505B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7095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Shift left – move tasks that used to happen later in the process, such as testing, to earlier in the </a:t>
            </a:r>
            <a:r>
              <a:rPr lang="en-US" dirty="0" err="1"/>
              <a:t>proces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1568E92-7494-460C-ADA4-CF1C982C505B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0271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Continuous integration – everyone is merging (integrating) their code frequently, several times a day </a:t>
            </a:r>
          </a:p>
          <a:p>
            <a:r>
              <a:rPr lang="en-US" dirty="0"/>
              <a:t>Keeps the software in an “always deployable” state</a:t>
            </a:r>
          </a:p>
          <a:p>
            <a:r>
              <a:rPr lang="en-US" dirty="0"/>
              <a:t>Eliminate the “works on my machine” problems</a:t>
            </a:r>
          </a:p>
          <a:p>
            <a:r>
              <a:rPr lang="en-US" dirty="0"/>
              <a:t>Visibility into the project – it can be built and run at any point</a:t>
            </a:r>
          </a:p>
          <a:p>
            <a:endParaRPr lang="en-US" dirty="0"/>
          </a:p>
          <a:p>
            <a:r>
              <a:rPr lang="en-US" dirty="0"/>
              <a:t>Commit frequently, don’t break the build!</a:t>
            </a:r>
          </a:p>
          <a:p>
            <a:r>
              <a:rPr lang="en-US" dirty="0"/>
              <a:t>Code quality audits are essential here!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1568E92-7494-460C-ADA4-CF1C982C505B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2810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1568E92-7494-460C-ADA4-CF1C982C505B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1968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1568E92-7494-460C-ADA4-CF1C982C505B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88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1568E92-7494-460C-ADA4-CF1C982C505B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2061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1568E92-7494-460C-ADA4-CF1C982C505B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9863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1A331C-0ED9-3240-8B4A-E52C8FEC9E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C8FE46-C7F8-4D62-A14C-91FA83264220}" type="datetimeFigureOut">
              <a:rPr lang="en-US" altLang="en-US"/>
              <a:pPr>
                <a:defRPr/>
              </a:pPr>
              <a:t>4/18/2022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642B53-D47E-484B-AF2A-C2E6B44A8C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7D7284-732F-9D47-9A7A-A93ECC0592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C13104-7467-4556-9733-500B0385F6A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980087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8144" y="583323"/>
            <a:ext cx="8158655" cy="48030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8144" y="1292772"/>
            <a:ext cx="8158656" cy="330145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1A331C-0ED9-3240-8B4A-E52C8FEC9E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47FB83-5BE0-4CCE-96B3-58F57E113CAA}" type="datetimeFigureOut">
              <a:rPr lang="en-US" altLang="en-US"/>
              <a:pPr>
                <a:defRPr/>
              </a:pPr>
              <a:t>4/18/2022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642B53-D47E-484B-AF2A-C2E6B44A8C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7D7284-732F-9D47-9A7A-A93ECC0592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4005FE-A482-482F-AD36-CB34E432DB5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464132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1A331C-0ED9-3240-8B4A-E52C8FEC9E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8ABB1E-3935-49FA-BE30-7563E8EAAE16}" type="datetimeFigureOut">
              <a:rPr lang="en-US" altLang="en-US"/>
              <a:pPr>
                <a:defRPr/>
              </a:pPr>
              <a:t>4/18/2022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642B53-D47E-484B-AF2A-C2E6B44A8C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7D7284-732F-9D47-9A7A-A93ECC0592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9F9F9-C203-4D20-9658-12166AA9B53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859550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E1A331C-0ED9-3240-8B4A-E52C8FEC9E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56A142-9F62-46AA-9B31-1D9C67C9E0E2}" type="datetimeFigureOut">
              <a:rPr lang="en-US" altLang="en-US"/>
              <a:pPr>
                <a:defRPr/>
              </a:pPr>
              <a:t>4/18/2022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9642B53-D47E-484B-AF2A-C2E6B44A8C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77D7284-732F-9D47-9A7A-A93ECC0592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B5B5E4-5FEA-4870-A9C8-75FFE936854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103431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2E1A331C-0ED9-3240-8B4A-E52C8FEC9E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FEA16D-C011-4A22-9E79-96B68311D9D4}" type="datetimeFigureOut">
              <a:rPr lang="en-US" altLang="en-US"/>
              <a:pPr>
                <a:defRPr/>
              </a:pPr>
              <a:t>4/18/2022</a:t>
            </a:fld>
            <a:endParaRPr lang="en-US" alt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99642B53-D47E-484B-AF2A-C2E6B44A8C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77D7284-732F-9D47-9A7A-A93ECC0592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ABCB9B-9672-4AC2-ACED-745B310E734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39752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43909"/>
            <a:ext cx="8229600" cy="51971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2E1A331C-0ED9-3240-8B4A-E52C8FEC9E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202816-019F-49C0-8E8A-90542B6AE4CF}" type="datetimeFigureOut">
              <a:rPr lang="en-US" altLang="en-US"/>
              <a:pPr>
                <a:defRPr/>
              </a:pPr>
              <a:t>4/18/2022</a:t>
            </a:fld>
            <a:endParaRPr lang="en-US" alt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99642B53-D47E-484B-AF2A-C2E6B44A8C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877D7284-732F-9D47-9A7A-A93ECC0592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EAF362-CFCC-4CD0-BF32-F2C59E4C5E3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1490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2E1A331C-0ED9-3240-8B4A-E52C8FEC9E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D58597-21CE-4016-959A-D7C3FFF5260E}" type="datetimeFigureOut">
              <a:rPr lang="en-US" altLang="en-US"/>
              <a:pPr>
                <a:defRPr/>
              </a:pPr>
              <a:t>4/18/2022</a:t>
            </a:fld>
            <a:endParaRPr lang="en-US" alt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99642B53-D47E-484B-AF2A-C2E6B44A8C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877D7284-732F-9D47-9A7A-A93ECC0592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B2C9E1-F76D-4FD6-AAE5-639B3DFF483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706735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A28882-87D2-4740-9128-03FA0078D7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58D8AD-F2C1-4A79-AE1D-4622EF410FE6}" type="datetimeFigureOut">
              <a:rPr lang="en-US" altLang="en-US"/>
              <a:pPr>
                <a:defRPr/>
              </a:pPr>
              <a:t>4/18/2022</a:t>
            </a:fld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DB87C6-90BB-0B49-8793-765062654D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7EB9F5-FE33-AC41-A21E-8C178CB6F6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7E0BEB-497F-42D6-9A69-DA8491B6F650}" type="slidenum">
              <a:rPr lang="en-US" altLang="en-US"/>
              <a:pPr>
                <a:defRPr/>
              </a:pPr>
              <a:t>‹#›</a:t>
            </a:fld>
            <a:endParaRPr lang="en-US" altLang="en-US">
              <a:solidFill>
                <a:srgbClr val="88A44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58306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E1A331C-0ED9-3240-8B4A-E52C8FEC9E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40C2FD-F423-487A-8100-089F69CBA8C9}" type="datetimeFigureOut">
              <a:rPr lang="en-US" altLang="en-US"/>
              <a:pPr>
                <a:defRPr/>
              </a:pPr>
              <a:t>4/18/2022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9642B53-D47E-484B-AF2A-C2E6B44A8C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77D7284-732F-9D47-9A7A-A93ECC0592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DF2C1E-F150-4321-B7B5-A4DB306E2B7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36654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1A331C-0ED9-3240-8B4A-E52C8FEC9E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48CDB5-9269-4827-8475-55A3336E3937}" type="datetimeFigureOut">
              <a:rPr lang="en-US" altLang="en-US"/>
              <a:pPr>
                <a:defRPr/>
              </a:pPr>
              <a:t>4/18/2022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642B53-D47E-484B-AF2A-C2E6B44A8C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7D7284-732F-9D47-9A7A-A93ECC0592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0434E1-B1C4-4F66-9D51-3FA8118C87E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167389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1A331C-0ED9-3240-8B4A-E52C8FEC9E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C67CE6-6385-44DE-96C2-C2F45DFF7AC5}" type="datetimeFigureOut">
              <a:rPr lang="en-US" altLang="en-US"/>
              <a:pPr>
                <a:defRPr/>
              </a:pPr>
              <a:t>4/18/2022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642B53-D47E-484B-AF2A-C2E6B44A8C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7D7284-732F-9D47-9A7A-A93ECC0592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A209AC-43E2-4228-A7D2-4733D3893D1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257217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1A331C-0ED9-3240-8B4A-E52C8FEC9E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latin typeface="Calibri" charset="0"/>
                <a:ea typeface="ＭＳ Ｐゴシック" charset="-128"/>
              </a:defRPr>
            </a:lvl1pPr>
          </a:lstStyle>
          <a:p>
            <a:pPr>
              <a:defRPr/>
            </a:pPr>
            <a:fld id="{3D5BE020-6F4C-4B08-A295-C5D5DEA7A711}" type="datetimeFigureOut">
              <a:rPr lang="en-US" altLang="en-US"/>
              <a:pPr>
                <a:defRPr/>
              </a:pPr>
              <a:t>4/18/2022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642B53-D47E-484B-AF2A-C2E6B44A8C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7D7284-732F-9D47-9A7A-A93ECC0592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charset="0"/>
                <a:ea typeface="ＭＳ Ｐゴシック" charset="-128"/>
              </a:defRPr>
            </a:lvl1pPr>
          </a:lstStyle>
          <a:p>
            <a:pPr>
              <a:defRPr/>
            </a:pPr>
            <a:fld id="{82EA1F1D-7C4F-4F37-9744-CB9A033C20E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3624" r:id="rId1"/>
    <p:sldLayoutId id="2147493625" r:id="rId2"/>
    <p:sldLayoutId id="2147493626" r:id="rId3"/>
    <p:sldLayoutId id="2147493627" r:id="rId4"/>
    <p:sldLayoutId id="2147493628" r:id="rId5"/>
    <p:sldLayoutId id="2147493629" r:id="rId6"/>
    <p:sldLayoutId id="2147493630" r:id="rId7"/>
    <p:sldLayoutId id="2147493634" r:id="rId8"/>
    <p:sldLayoutId id="2147493631" r:id="rId9"/>
    <p:sldLayoutId id="2147493632" r:id="rId10"/>
    <p:sldLayoutId id="2147493633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Lucida Sans"/>
          <a:ea typeface="MS PGothic" panose="020B0600070205080204" pitchFamily="34" charset="-128"/>
          <a:cs typeface="Lucida San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Lucida Sans" charset="0"/>
          <a:ea typeface="MS PGothic" panose="020B0600070205080204" pitchFamily="34" charset="-128"/>
          <a:cs typeface="Lucida Sans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Lucida Sans" charset="0"/>
          <a:ea typeface="MS PGothic" panose="020B0600070205080204" pitchFamily="34" charset="-128"/>
          <a:cs typeface="Lucida Sans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Lucida Sans" charset="0"/>
          <a:ea typeface="MS PGothic" panose="020B0600070205080204" pitchFamily="34" charset="-128"/>
          <a:cs typeface="Lucida Sans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Lucida Sans" charset="0"/>
          <a:ea typeface="MS PGothic" panose="020B0600070205080204" pitchFamily="34" charset="-128"/>
          <a:cs typeface="Lucida Sans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Lucida Sans"/>
          <a:ea typeface="MS PGothic" panose="020B0600070205080204" pitchFamily="34" charset="-128"/>
          <a:cs typeface="Lucida San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Lucida Sans"/>
          <a:ea typeface="MS PGothic" panose="020B0600070205080204" pitchFamily="34" charset="-128"/>
          <a:cs typeface="Lucida San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Lucida Sans"/>
          <a:ea typeface="MS PGothic" panose="020B0600070205080204" pitchFamily="34" charset="-128"/>
          <a:cs typeface="Lucida San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Lucida Sans"/>
          <a:ea typeface="MS PGothic" panose="020B0600070205080204" pitchFamily="34" charset="-128"/>
          <a:cs typeface="Lucida San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Lucida Sans"/>
          <a:ea typeface="MS PGothic" panose="020B0600070205080204" pitchFamily="34" charset="-128"/>
          <a:cs typeface="Lucida San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DevOps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dynatrace.com/news/blog/what-is-devops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medium.com/swlh/how-to-become-an-devops-engineer-in-2020-80b8740d5a52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loud.google.com/blog/topics/developers-practitioners/microservices-architecture-google-cloud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evopedia.org/shift-left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born4joy.wordpress.com/2019/05/10/sitecore-devops-a-b-c/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en.wikipedia.org/wiki/Continuous_integration" TargetMode="External"/><Relationship Id="rId4" Type="http://schemas.openxmlformats.org/officeDocument/2006/relationships/hyperlink" Target="https://www.devonblog.com/continuous-delivery/continuous-integration-best-practices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gluonhq.com/use-github-actions-to-automate-your-gluon-build-and-release-cycle/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Continuous_delivery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plutora.com/blog/continuous-delivery-model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ocs.microsoft.com/en-us/azure/devops/pipelines/release/?view=azure-devops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dzone.com/articles/5-principles-of-infrastructure-as-code-iac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akivo.com/blog/docker-vs-kubernetes/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https://www.nakivo.com/blog/docker-vs-kubernetes/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oftwaretestinghelp.com/system-monitoring-software/" TargetMode="Externa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launchdarkly.com/blog/feature-flag-driven-development/" TargetMode="External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hyperlink" Target="https://launchdarkly.com/blog/feature-flag-driven-development/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D19A6A3-F0B6-4E4A-8A2A-58347A509CF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dirty="0">
                <a:ea typeface="+mn-ea"/>
              </a:rPr>
              <a:t>CIS 640 Guest Lecture</a:t>
            </a:r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dirty="0">
                <a:ea typeface="+mn-ea"/>
              </a:rPr>
              <a:t>Spring 2022</a:t>
            </a:r>
          </a:p>
        </p:txBody>
      </p:sp>
      <p:sp>
        <p:nvSpPr>
          <p:cNvPr id="14339" name="Title 3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r>
              <a:rPr lang="en-US" altLang="en-US" dirty="0">
                <a:latin typeface="Lucida Sans" panose="020B0602030504020204" pitchFamily="34" charset="0"/>
                <a:cs typeface="Lucida Sans" panose="020B0602030504020204" pitchFamily="34" charset="0"/>
              </a:rPr>
              <a:t>DevOps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E6B2F-8BE7-4C95-9F3A-19F3F90212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144" y="583323"/>
            <a:ext cx="8158655" cy="3891695"/>
          </a:xfrm>
        </p:spPr>
        <p:txBody>
          <a:bodyPr/>
          <a:lstStyle/>
          <a:p>
            <a:r>
              <a:rPr lang="en-US" dirty="0"/>
              <a:t>software </a:t>
            </a:r>
            <a:r>
              <a:rPr lang="en-US" dirty="0" err="1">
                <a:solidFill>
                  <a:srgbClr val="7030A0"/>
                </a:solidFill>
              </a:rPr>
              <a:t>DEV</a:t>
            </a:r>
            <a:r>
              <a:rPr lang="en-US" dirty="0" err="1"/>
              <a:t>elopment</a:t>
            </a:r>
            <a:br>
              <a:rPr lang="en-US" dirty="0"/>
            </a:br>
            <a:r>
              <a:rPr lang="en-US" dirty="0"/>
              <a:t>+ </a:t>
            </a:r>
            <a:br>
              <a:rPr lang="en-US" dirty="0"/>
            </a:br>
            <a:r>
              <a:rPr lang="en-US" dirty="0"/>
              <a:t>it </a:t>
            </a:r>
            <a:r>
              <a:rPr lang="en-US" dirty="0" err="1">
                <a:solidFill>
                  <a:srgbClr val="7030A0"/>
                </a:solidFill>
              </a:rPr>
              <a:t>OP</a:t>
            </a:r>
            <a:r>
              <a:rPr lang="en-US" dirty="0" err="1"/>
              <a:t>erations</a:t>
            </a:r>
            <a:br>
              <a:rPr lang="en-US" dirty="0"/>
            </a:br>
            <a:r>
              <a:rPr lang="en-US" dirty="0"/>
              <a:t>=</a:t>
            </a:r>
            <a:br>
              <a:rPr lang="en-US" dirty="0"/>
            </a:br>
            <a:r>
              <a:rPr lang="en-US" dirty="0"/>
              <a:t>DevOps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BFD6627-61D2-456C-8460-77C351BA288D}"/>
              </a:ext>
            </a:extLst>
          </p:cNvPr>
          <p:cNvSpPr txBox="1"/>
          <p:nvPr/>
        </p:nvSpPr>
        <p:spPr>
          <a:xfrm>
            <a:off x="0" y="4321129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hlinkClick r:id="rId3"/>
              </a:rPr>
              <a:t>https://en.wikipedia.org/wiki/DevOps</a:t>
            </a:r>
            <a:r>
              <a:rPr lang="en-US" sz="1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158481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4D2E4B56-CC62-42EC-A651-40800AC465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428625"/>
            <a:ext cx="7620000" cy="428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0DECE33-FA8F-4D81-BFC6-4C7DE6EA377D}"/>
              </a:ext>
            </a:extLst>
          </p:cNvPr>
          <p:cNvSpPr txBox="1"/>
          <p:nvPr/>
        </p:nvSpPr>
        <p:spPr>
          <a:xfrm>
            <a:off x="0" y="4328627"/>
            <a:ext cx="559525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hlinkClick r:id="rId4"/>
              </a:rPr>
              <a:t>https://www.dynatrace.com/news/blog/what-is-devops/</a:t>
            </a:r>
            <a:r>
              <a:rPr lang="en-US" sz="1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645194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EF68B6D4-A0AC-4CD1-9A6F-9C07BD5ECE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651" y="552374"/>
            <a:ext cx="7210697" cy="3821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2DF501B-9788-4287-AA1A-04127AFA8109}"/>
              </a:ext>
            </a:extLst>
          </p:cNvPr>
          <p:cNvSpPr txBox="1"/>
          <p:nvPr/>
        </p:nvSpPr>
        <p:spPr>
          <a:xfrm>
            <a:off x="0" y="4336515"/>
            <a:ext cx="798576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hlinkClick r:id="rId3"/>
              </a:rPr>
              <a:t>https://medium.com/swlh/how-to-become-an-devops-engineer-in-2020-80b8740d5a52</a:t>
            </a:r>
            <a:r>
              <a:rPr lang="en-US" sz="1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313724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8814EE-86DE-4F41-B1F6-27F33F27E1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7030A0"/>
                </a:solidFill>
              </a:rPr>
              <a:t>Plan</a:t>
            </a:r>
            <a:r>
              <a:rPr lang="en-US" dirty="0"/>
              <a:t>: Microservices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D1F59B35-E4BF-439C-AA74-D16184459D9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3339" y="1292225"/>
            <a:ext cx="5957321" cy="3059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CBA4FEC-1577-43BA-B268-D258C8E48707}"/>
              </a:ext>
            </a:extLst>
          </p:cNvPr>
          <p:cNvSpPr txBox="1"/>
          <p:nvPr/>
        </p:nvSpPr>
        <p:spPr>
          <a:xfrm>
            <a:off x="0" y="4373724"/>
            <a:ext cx="873905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hlinkClick r:id="rId4"/>
              </a:rPr>
              <a:t>https://cloud.google.com/blog/topics/developers-practitioners/microservices-architecture-google-cloud</a:t>
            </a:r>
            <a:r>
              <a:rPr lang="en-US" sz="1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384955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60F7D-85C4-4C92-8733-BEAA7CCC7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Shift Left</a:t>
            </a:r>
          </a:p>
        </p:txBody>
      </p:sp>
      <p:pic>
        <p:nvPicPr>
          <p:cNvPr id="19458" name="Picture 2" descr="Shift Left is about doing things earlier in the development cycle. Source: van der Cruijsen 2017.">
            <a:extLst>
              <a:ext uri="{FF2B5EF4-FFF2-40B4-BE49-F238E27FC236}">
                <a16:creationId xmlns:a16="http://schemas.microsoft.com/office/drawing/2014/main" id="{9C50B397-7FA4-4186-A9C6-BAFCCAF1F82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243" y="1266618"/>
            <a:ext cx="7283513" cy="3101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52EE946-D911-4454-ADB6-2E899038668A}"/>
              </a:ext>
            </a:extLst>
          </p:cNvPr>
          <p:cNvSpPr txBox="1"/>
          <p:nvPr/>
        </p:nvSpPr>
        <p:spPr>
          <a:xfrm>
            <a:off x="-1" y="4277273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hlinkClick r:id="rId4"/>
              </a:rPr>
              <a:t>https://devopedia.org/shift-left</a:t>
            </a:r>
            <a:r>
              <a:rPr lang="en-US" sz="1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844544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664947-7A0E-4A45-AEC7-2189B520FD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7030A0"/>
                </a:solidFill>
              </a:rPr>
              <a:t>Code</a:t>
            </a:r>
            <a:r>
              <a:rPr lang="en-US" dirty="0"/>
              <a:t>: Branching Strategy</a:t>
            </a:r>
          </a:p>
        </p:txBody>
      </p:sp>
      <p:pic>
        <p:nvPicPr>
          <p:cNvPr id="5122" name="Picture 2" descr="Git Flow">
            <a:extLst>
              <a:ext uri="{FF2B5EF4-FFF2-40B4-BE49-F238E27FC236}">
                <a16:creationId xmlns:a16="http://schemas.microsoft.com/office/drawing/2014/main" id="{AD5D53A4-091B-4541-B5F3-2B509B7A9AF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8082" y="1286283"/>
            <a:ext cx="5547836" cy="2809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AD3043A-FB14-4A62-9E73-1FE827DC238D}"/>
              </a:ext>
            </a:extLst>
          </p:cNvPr>
          <p:cNvSpPr txBox="1"/>
          <p:nvPr/>
        </p:nvSpPr>
        <p:spPr>
          <a:xfrm>
            <a:off x="0" y="4289523"/>
            <a:ext cx="657932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hlinkClick r:id="rId3"/>
              </a:rPr>
              <a:t>https://born4joy.wordpress.com/2019/05/10/sitecore-devops-a-b-c/</a:t>
            </a:r>
            <a:r>
              <a:rPr lang="en-US" sz="1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023036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0091F6-9088-4D4E-8A85-8BDACD412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Continuous Integration</a:t>
            </a:r>
          </a:p>
        </p:txBody>
      </p:sp>
      <p:pic>
        <p:nvPicPr>
          <p:cNvPr id="12292" name="Picture 4">
            <a:extLst>
              <a:ext uri="{FF2B5EF4-FFF2-40B4-BE49-F238E27FC236}">
                <a16:creationId xmlns:a16="http://schemas.microsoft.com/office/drawing/2014/main" id="{034608C6-8500-477C-97D7-083E9BE35B3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2391" y="1179013"/>
            <a:ext cx="3999217" cy="2995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95BE838-F41B-4320-B323-266825E78A07}"/>
              </a:ext>
            </a:extLst>
          </p:cNvPr>
          <p:cNvSpPr txBox="1"/>
          <p:nvPr/>
        </p:nvSpPr>
        <p:spPr>
          <a:xfrm>
            <a:off x="0" y="4331742"/>
            <a:ext cx="794657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hlinkClick r:id="rId4"/>
              </a:rPr>
              <a:t>https://www.devonblog.com/continuous-delivery/continuous-integration-best-practices/</a:t>
            </a:r>
            <a:r>
              <a:rPr lang="en-US" sz="1400" dirty="0"/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2845193-1B88-49ED-9DD7-563ABCF883EA}"/>
              </a:ext>
            </a:extLst>
          </p:cNvPr>
          <p:cNvSpPr txBox="1"/>
          <p:nvPr/>
        </p:nvSpPr>
        <p:spPr>
          <a:xfrm>
            <a:off x="0" y="4135798"/>
            <a:ext cx="458070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hlinkClick r:id="rId5"/>
              </a:rPr>
              <a:t>https://en.wikipedia.org/wiki/Continuous_integration</a:t>
            </a:r>
            <a:r>
              <a:rPr lang="en-US" sz="1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443132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AE4621-5BA7-42D0-9C52-EECE14690D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7030A0"/>
                </a:solidFill>
              </a:rPr>
              <a:t>Build</a:t>
            </a:r>
            <a:r>
              <a:rPr lang="en-US" dirty="0"/>
              <a:t>: Automation</a:t>
            </a:r>
          </a:p>
        </p:txBody>
      </p:sp>
      <p:pic>
        <p:nvPicPr>
          <p:cNvPr id="6148" name="Picture 4">
            <a:extLst>
              <a:ext uri="{FF2B5EF4-FFF2-40B4-BE49-F238E27FC236}">
                <a16:creationId xmlns:a16="http://schemas.microsoft.com/office/drawing/2014/main" id="{AD33B04E-D07E-4F83-A2DD-2F48C94BF5C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6577" y="1170845"/>
            <a:ext cx="6082284" cy="330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98CB494-95E5-4162-95AF-D6FABBAEA885}"/>
              </a:ext>
            </a:extLst>
          </p:cNvPr>
          <p:cNvSpPr txBox="1"/>
          <p:nvPr/>
        </p:nvSpPr>
        <p:spPr>
          <a:xfrm>
            <a:off x="0" y="4318957"/>
            <a:ext cx="713667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hlinkClick r:id="rId3"/>
              </a:rPr>
              <a:t>https://gluonhq.com/use-github-actions-to-automate-your-gluon-build-and-release-cycle/</a:t>
            </a:r>
            <a:r>
              <a:rPr lang="en-US" sz="1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401941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DCCB6F-BAFD-4049-BE30-44863D97FA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7030A0"/>
                </a:solidFill>
              </a:rPr>
              <a:t>Test</a:t>
            </a:r>
            <a:r>
              <a:rPr lang="en-US" dirty="0"/>
              <a:t>: Full Test Suites</a:t>
            </a:r>
          </a:p>
        </p:txBody>
      </p:sp>
      <p:pic>
        <p:nvPicPr>
          <p:cNvPr id="7172" name="Picture 4" descr="Unit Testing">
            <a:extLst>
              <a:ext uri="{FF2B5EF4-FFF2-40B4-BE49-F238E27FC236}">
                <a16:creationId xmlns:a16="http://schemas.microsoft.com/office/drawing/2014/main" id="{D1064179-03BD-4062-8AA3-0331FA088F6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0311" y="1292225"/>
            <a:ext cx="5394816" cy="330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01464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X ALL THE THINGS - write all the unit tests!">
            <a:extLst>
              <a:ext uri="{FF2B5EF4-FFF2-40B4-BE49-F238E27FC236}">
                <a16:creationId xmlns:a16="http://schemas.microsoft.com/office/drawing/2014/main" id="{E3CD2779-AA37-44FA-82D7-09FEC3177B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1051" y="553537"/>
            <a:ext cx="5338355" cy="4003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84881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Kill your unit test fetish – Will's Eco-Evo R(d)">
            <a:extLst>
              <a:ext uri="{FF2B5EF4-FFF2-40B4-BE49-F238E27FC236}">
                <a16:creationId xmlns:a16="http://schemas.microsoft.com/office/drawing/2014/main" id="{AB2A6670-5061-49E6-808C-8D043660F6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4694" y="566299"/>
            <a:ext cx="5274611" cy="4010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08580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Unit Testing in Swift Tutorial. How To Get Started With iOS Unit Tests. |  by Enrico Piovesan | Medium">
            <a:extLst>
              <a:ext uri="{FF2B5EF4-FFF2-40B4-BE49-F238E27FC236}">
                <a16:creationId xmlns:a16="http://schemas.microsoft.com/office/drawing/2014/main" id="{CD0684BD-BFC5-4E48-9D97-7CCE38FB8E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017" y="549275"/>
            <a:ext cx="5376908" cy="4032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54682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89DD54-32E3-456E-9E28-139FD6DA0F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7030A0"/>
                </a:solidFill>
              </a:rPr>
              <a:t>Release</a:t>
            </a:r>
            <a:r>
              <a:rPr lang="en-US" dirty="0"/>
              <a:t>: Only if Tests Pass</a:t>
            </a:r>
          </a:p>
        </p:txBody>
      </p:sp>
      <p:pic>
        <p:nvPicPr>
          <p:cNvPr id="14338" name="Picture 2">
            <a:extLst>
              <a:ext uri="{FF2B5EF4-FFF2-40B4-BE49-F238E27FC236}">
                <a16:creationId xmlns:a16="http://schemas.microsoft.com/office/drawing/2014/main" id="{3B22CEDC-3BF9-4FE6-AFEC-F64C079B477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4511" y="1292225"/>
            <a:ext cx="4606416" cy="330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D8A0154-7374-4149-B3DA-A4FAF947FCB1}"/>
              </a:ext>
            </a:extLst>
          </p:cNvPr>
          <p:cNvSpPr txBox="1"/>
          <p:nvPr/>
        </p:nvSpPr>
        <p:spPr>
          <a:xfrm>
            <a:off x="0" y="4310249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hlinkClick r:id="rId3"/>
              </a:rPr>
              <a:t>https://en.wikipedia.org/wiki/Continuous_delivery</a:t>
            </a:r>
            <a:r>
              <a:rPr lang="en-US" sz="1400" dirty="0"/>
              <a:t> </a:t>
            </a:r>
          </a:p>
        </p:txBody>
      </p:sp>
      <p:sp>
        <p:nvSpPr>
          <p:cNvPr id="5" name="Arrow: Down 4">
            <a:extLst>
              <a:ext uri="{FF2B5EF4-FFF2-40B4-BE49-F238E27FC236}">
                <a16:creationId xmlns:a16="http://schemas.microsoft.com/office/drawing/2014/main" id="{1293B85B-EABF-47B0-AE3A-9C69FCCC31CE}"/>
              </a:ext>
            </a:extLst>
          </p:cNvPr>
          <p:cNvSpPr/>
          <p:nvPr/>
        </p:nvSpPr>
        <p:spPr>
          <a:xfrm rot="3450969">
            <a:off x="6823842" y="3606653"/>
            <a:ext cx="352022" cy="722318"/>
          </a:xfrm>
          <a:prstGeom prst="down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C13396-63C5-4F34-8804-E1BEE7F8AE9A}"/>
              </a:ext>
            </a:extLst>
          </p:cNvPr>
          <p:cNvSpPr txBox="1"/>
          <p:nvPr/>
        </p:nvSpPr>
        <p:spPr>
          <a:xfrm>
            <a:off x="7319074" y="3494707"/>
            <a:ext cx="11398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That’s this</a:t>
            </a:r>
          </a:p>
          <a:p>
            <a:pPr algn="ctr"/>
            <a:r>
              <a:rPr lang="en-US" dirty="0"/>
              <a:t>part here</a:t>
            </a:r>
          </a:p>
        </p:txBody>
      </p:sp>
    </p:spTree>
    <p:extLst>
      <p:ext uri="{BB962C8B-B14F-4D97-AF65-F5344CB8AC3E}">
        <p14:creationId xmlns:p14="http://schemas.microsoft.com/office/powerpoint/2010/main" val="30463269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BFAE66-F488-4684-8570-540DA0E25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Continuous Delivery</a:t>
            </a:r>
          </a:p>
        </p:txBody>
      </p:sp>
      <p:pic>
        <p:nvPicPr>
          <p:cNvPr id="13314" name="Picture 2">
            <a:extLst>
              <a:ext uri="{FF2B5EF4-FFF2-40B4-BE49-F238E27FC236}">
                <a16:creationId xmlns:a16="http://schemas.microsoft.com/office/drawing/2014/main" id="{822762D3-DD86-4B27-9C4C-1CE21A835EA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719" y="1063624"/>
            <a:ext cx="7620000" cy="3190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74891F0-35E4-469F-901C-90B14099EB51}"/>
              </a:ext>
            </a:extLst>
          </p:cNvPr>
          <p:cNvSpPr txBox="1"/>
          <p:nvPr/>
        </p:nvSpPr>
        <p:spPr>
          <a:xfrm>
            <a:off x="35471" y="4254499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hlinkClick r:id="rId4"/>
              </a:rPr>
              <a:t>https://www.plutora.com/blog/continuous-delivery-model</a:t>
            </a:r>
            <a:r>
              <a:rPr lang="en-US" sz="1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309191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E5AECF-BD49-4A7A-B7B1-17B831DBA4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7030A0"/>
                </a:solidFill>
              </a:rPr>
              <a:t>Deploy</a:t>
            </a:r>
            <a:r>
              <a:rPr lang="en-US" dirty="0"/>
              <a:t>: Environments</a:t>
            </a:r>
          </a:p>
        </p:txBody>
      </p:sp>
      <p:pic>
        <p:nvPicPr>
          <p:cNvPr id="9222" name="Picture 6" descr="Release pipeline overview">
            <a:extLst>
              <a:ext uri="{FF2B5EF4-FFF2-40B4-BE49-F238E27FC236}">
                <a16:creationId xmlns:a16="http://schemas.microsoft.com/office/drawing/2014/main" id="{09DBEF9C-8335-4843-9BD3-6F9050E4194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144" y="1294517"/>
            <a:ext cx="8437476" cy="2554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0217360-9FE3-4F9F-AA6F-9B353D09701C}"/>
              </a:ext>
            </a:extLst>
          </p:cNvPr>
          <p:cNvSpPr txBox="1"/>
          <p:nvPr/>
        </p:nvSpPr>
        <p:spPr>
          <a:xfrm>
            <a:off x="0" y="4259621"/>
            <a:ext cx="765048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hlinkClick r:id="rId4"/>
              </a:rPr>
              <a:t>https://docs.microsoft.com/en-us/azure/devops/pipelines/release/?view=azure-devops</a:t>
            </a:r>
            <a:r>
              <a:rPr lang="en-US" sz="1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903925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IaC Workflow">
            <a:extLst>
              <a:ext uri="{FF2B5EF4-FFF2-40B4-BE49-F238E27FC236}">
                <a16:creationId xmlns:a16="http://schemas.microsoft.com/office/drawing/2014/main" id="{7D930711-9E81-4030-BCAA-B2725B979E2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2861" y="1101963"/>
            <a:ext cx="5789220" cy="330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B2B6502-8730-4F50-8921-2380080B78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7030A0"/>
                </a:solidFill>
              </a:rPr>
              <a:t>Operate</a:t>
            </a:r>
            <a:r>
              <a:rPr lang="en-US" dirty="0"/>
              <a:t>: Infra as Code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BD63143-A55E-4A19-8B11-1CCD79EE0F78}"/>
              </a:ext>
            </a:extLst>
          </p:cNvPr>
          <p:cNvSpPr txBox="1"/>
          <p:nvPr/>
        </p:nvSpPr>
        <p:spPr>
          <a:xfrm>
            <a:off x="-4460" y="4250075"/>
            <a:ext cx="600456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hlinkClick r:id="rId3"/>
              </a:rPr>
              <a:t>https://dzone.com/articles/5-principles-of-infrastructure-as-code-iac</a:t>
            </a:r>
            <a:r>
              <a:rPr lang="en-US" sz="1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520302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55C642-A1D9-4D32-BE98-91C005B96A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Docker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C34A7827-46BC-49AF-8610-2EB4FC67E8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20525" y="1063624"/>
            <a:ext cx="6774387" cy="3302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BE2D9F4-A41D-4F7A-993A-5763EABB1FDC}"/>
              </a:ext>
            </a:extLst>
          </p:cNvPr>
          <p:cNvSpPr txBox="1"/>
          <p:nvPr/>
        </p:nvSpPr>
        <p:spPr>
          <a:xfrm>
            <a:off x="8709" y="4267492"/>
            <a:ext cx="650094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hlinkClick r:id="rId3"/>
              </a:rPr>
              <a:t>https://www.nakivo.com/blog/docker-vs-kubernetes/</a:t>
            </a:r>
            <a:r>
              <a:rPr lang="en-US" sz="1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58336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55C642-A1D9-4D32-BE98-91C005B96A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Kubernetes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BE2D9F4-A41D-4F7A-993A-5763EABB1FDC}"/>
              </a:ext>
            </a:extLst>
          </p:cNvPr>
          <p:cNvSpPr txBox="1"/>
          <p:nvPr/>
        </p:nvSpPr>
        <p:spPr>
          <a:xfrm>
            <a:off x="8709" y="4267492"/>
            <a:ext cx="650094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hlinkClick r:id="rId2"/>
              </a:rPr>
              <a:t>https://www.nakivo.com/blog/docker-vs-kubernetes/</a:t>
            </a:r>
            <a:r>
              <a:rPr lang="en-US" sz="1400" dirty="0"/>
              <a:t>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B01A9CE-A6AF-4F6C-B669-4BBCC41755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217368" y="1108938"/>
            <a:ext cx="4709264" cy="3158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9493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E39713-A6C0-44E8-B894-1B912335F8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7030A0"/>
                </a:solidFill>
              </a:rPr>
              <a:t>Monitor</a:t>
            </a:r>
            <a:r>
              <a:rPr lang="en-US" dirty="0"/>
              <a:t>: Is it Working?</a:t>
            </a:r>
          </a:p>
        </p:txBody>
      </p:sp>
      <p:pic>
        <p:nvPicPr>
          <p:cNvPr id="18434" name="Picture 2" descr="eG Innovations">
            <a:extLst>
              <a:ext uri="{FF2B5EF4-FFF2-40B4-BE49-F238E27FC236}">
                <a16:creationId xmlns:a16="http://schemas.microsoft.com/office/drawing/2014/main" id="{0784AC0B-E32E-405A-958D-096B2C54BA2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5085" y="1187722"/>
            <a:ext cx="5053830" cy="3118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817F2CE-DA97-4272-A6AB-AD870FF4BF84}"/>
              </a:ext>
            </a:extLst>
          </p:cNvPr>
          <p:cNvSpPr txBox="1"/>
          <p:nvPr/>
        </p:nvSpPr>
        <p:spPr>
          <a:xfrm>
            <a:off x="0" y="4306043"/>
            <a:ext cx="559525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hlinkClick r:id="rId3"/>
              </a:rPr>
              <a:t>https://www.softwaretestinghelp.com/system-monitoring-software/</a:t>
            </a:r>
            <a:r>
              <a:rPr lang="en-US" sz="1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196658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953CB9-C27E-4208-BA20-F179CA7C0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Feature Flags</a:t>
            </a:r>
          </a:p>
        </p:txBody>
      </p:sp>
      <p:pic>
        <p:nvPicPr>
          <p:cNvPr id="16386" name="Picture 2" descr="LaunchDarkly Multivariate Feature Flags">
            <a:extLst>
              <a:ext uri="{FF2B5EF4-FFF2-40B4-BE49-F238E27FC236}">
                <a16:creationId xmlns:a16="http://schemas.microsoft.com/office/drawing/2014/main" id="{62A4776F-54AF-4608-9C9A-A02FD30E2AE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2037" y="1179012"/>
            <a:ext cx="5519926" cy="3219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32623E7-02A4-4C91-885F-E5EB390F4250}"/>
              </a:ext>
            </a:extLst>
          </p:cNvPr>
          <p:cNvSpPr txBox="1"/>
          <p:nvPr/>
        </p:nvSpPr>
        <p:spPr>
          <a:xfrm>
            <a:off x="0" y="4355427"/>
            <a:ext cx="611777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hlinkClick r:id="rId3"/>
              </a:rPr>
              <a:t>https://launchdarkly.com/blog/feature-flag-driven-development/</a:t>
            </a:r>
            <a:r>
              <a:rPr lang="en-US" sz="1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936514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953CB9-C27E-4208-BA20-F179CA7C0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Feature Flags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32623E7-02A4-4C91-885F-E5EB390F4250}"/>
              </a:ext>
            </a:extLst>
          </p:cNvPr>
          <p:cNvSpPr txBox="1"/>
          <p:nvPr/>
        </p:nvSpPr>
        <p:spPr>
          <a:xfrm>
            <a:off x="0" y="4355427"/>
            <a:ext cx="611777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hlinkClick r:id="rId2"/>
              </a:rPr>
              <a:t>https://launchdarkly.com/blog/feature-flag-driven-development/</a:t>
            </a:r>
            <a:r>
              <a:rPr lang="en-US" sz="1400" dirty="0"/>
              <a:t> </a:t>
            </a:r>
          </a:p>
        </p:txBody>
      </p:sp>
      <p:pic>
        <p:nvPicPr>
          <p:cNvPr id="17412" name="Picture 4" descr="LaunchDarkly Feature Flag A/B Testing">
            <a:extLst>
              <a:ext uri="{FF2B5EF4-FFF2-40B4-BE49-F238E27FC236}">
                <a16:creationId xmlns:a16="http://schemas.microsoft.com/office/drawing/2014/main" id="{96083FAD-23AB-48B3-A7B7-6DB04436059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6484" y="1180943"/>
            <a:ext cx="5441973" cy="3174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86360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FF86A1-D6FA-4AF6-AC79-ED63F95133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19101"/>
            <a:ext cx="8229600" cy="857250"/>
          </a:xfrm>
        </p:spPr>
        <p:txBody>
          <a:bodyPr/>
          <a:lstStyle/>
          <a:p>
            <a:r>
              <a:rPr lang="en-US" dirty="0"/>
              <a:t>Demo Time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B09933C-53C0-4B72-BBBC-2424A666AA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/>
              <a:t>GitHub Actions</a:t>
            </a:r>
          </a:p>
        </p:txBody>
      </p:sp>
      <p:pic>
        <p:nvPicPr>
          <p:cNvPr id="7" name="Picture 2" descr="GitHub Actions · GitHub">
            <a:extLst>
              <a:ext uri="{FF2B5EF4-FFF2-40B4-BE49-F238E27FC236}">
                <a16:creationId xmlns:a16="http://schemas.microsoft.com/office/drawing/2014/main" id="{85AC5CC0-B97A-4EB0-B1E5-4C6FE76BE098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43794" y="1778794"/>
            <a:ext cx="2667000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CB0C2AF-34F4-4ED4-BCCD-5AD52E42FD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US" dirty="0"/>
              <a:t>GitLab Runner</a:t>
            </a:r>
          </a:p>
        </p:txBody>
      </p:sp>
      <p:pic>
        <p:nvPicPr>
          <p:cNvPr id="22532" name="Picture 4" descr="HOW TO CREATE THE CI/CD USING GITLAB RUNNER WITH NODEJS ON THE EC2 INSTANCE  | (日本語) 株式会社ブリスウェル ベトナム">
            <a:extLst>
              <a:ext uri="{FF2B5EF4-FFF2-40B4-BE49-F238E27FC236}">
                <a16:creationId xmlns:a16="http://schemas.microsoft.com/office/drawing/2014/main" id="{FE9CB673-FBCD-4EAE-A64E-4F54CA6850B7}"/>
              </a:ext>
            </a:extLst>
          </p:cNvPr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0994" y="1778794"/>
            <a:ext cx="3816080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19850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FF86A1-D6FA-4AF6-AC79-ED63F95133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19101"/>
            <a:ext cx="8229600" cy="857250"/>
          </a:xfrm>
        </p:spPr>
        <p:txBody>
          <a:bodyPr/>
          <a:lstStyle/>
          <a:p>
            <a:r>
              <a:rPr lang="en-US" dirty="0"/>
              <a:t>Demo Time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B09933C-53C0-4B72-BBBC-2424A666AA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/>
              <a:t>GitHub Actions</a:t>
            </a:r>
          </a:p>
        </p:txBody>
      </p:sp>
      <p:pic>
        <p:nvPicPr>
          <p:cNvPr id="7" name="Picture 2" descr="GitHub Actions · GitHub">
            <a:extLst>
              <a:ext uri="{FF2B5EF4-FFF2-40B4-BE49-F238E27FC236}">
                <a16:creationId xmlns:a16="http://schemas.microsoft.com/office/drawing/2014/main" id="{85AC5CC0-B97A-4EB0-B1E5-4C6FE76BE098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43794" y="1778794"/>
            <a:ext cx="2667000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CB0C2AF-34F4-4ED4-BCCD-5AD52E42FD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US" dirty="0"/>
              <a:t>GitLab Runner</a:t>
            </a:r>
          </a:p>
        </p:txBody>
      </p:sp>
      <p:pic>
        <p:nvPicPr>
          <p:cNvPr id="22532" name="Picture 4" descr="HOW TO CREATE THE CI/CD USING GITLAB RUNNER WITH NODEJS ON THE EC2 INSTANCE  | (日本語) 株式会社ブリスウェル ベトナム">
            <a:extLst>
              <a:ext uri="{FF2B5EF4-FFF2-40B4-BE49-F238E27FC236}">
                <a16:creationId xmlns:a16="http://schemas.microsoft.com/office/drawing/2014/main" id="{FE9CB673-FBCD-4EAE-A64E-4F54CA6850B7}"/>
              </a:ext>
            </a:extLst>
          </p:cNvPr>
          <p:cNvPicPr>
            <a:picLocks noGrp="1" noChangeAspect="1" noChangeArrowheads="1"/>
          </p:cNvPicPr>
          <p:nvPr>
            <p:ph sz="quarter" idx="4"/>
          </p:nvPr>
        </p:nvPicPr>
        <p:blipFill>
          <a:blip r:embed="rId4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0994" y="1778794"/>
            <a:ext cx="3816080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295FDE8-332E-4B9B-8EE1-2FF4D2757C49}"/>
              </a:ext>
            </a:extLst>
          </p:cNvPr>
          <p:cNvSpPr txBox="1"/>
          <p:nvPr/>
        </p:nvSpPr>
        <p:spPr>
          <a:xfrm>
            <a:off x="687977" y="1631157"/>
            <a:ext cx="3567772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YML Configuration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/>
              <a:t>JavaScript &amp;</a:t>
            </a:r>
            <a:r>
              <a:rPr lang="en-US" sz="2800" dirty="0"/>
              <a:t> Docker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/>
              <a:t>Marketplace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Workflows &amp; Jobs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Triggers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GitHub API Access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6644956-732C-44CD-BA23-34D1E8A7D431}"/>
              </a:ext>
            </a:extLst>
          </p:cNvPr>
          <p:cNvSpPr txBox="1"/>
          <p:nvPr/>
        </p:nvSpPr>
        <p:spPr>
          <a:xfrm>
            <a:off x="4953205" y="1631156"/>
            <a:ext cx="3342582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YML Configuration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Docker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/>
              <a:t>Shell Scripts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Workflows &amp; Jobs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Triggers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GitLab API Access</a:t>
            </a:r>
          </a:p>
        </p:txBody>
      </p:sp>
    </p:spTree>
    <p:extLst>
      <p:ext uri="{BB962C8B-B14F-4D97-AF65-F5344CB8AC3E}">
        <p14:creationId xmlns:p14="http://schemas.microsoft.com/office/powerpoint/2010/main" val="32629781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BEC41E4F-98CD-4150-BCA5-A1E86BA4146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Follow Along!</a:t>
            </a: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BFF96D80-7D86-4447-8DD2-2DA9777A884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solidFill>
                  <a:srgbClr val="7030A0"/>
                </a:solidFill>
              </a:rPr>
              <a:t>https://russfeld.me/talks</a:t>
            </a:r>
          </a:p>
        </p:txBody>
      </p:sp>
    </p:spTree>
    <p:extLst>
      <p:ext uri="{BB962C8B-B14F-4D97-AF65-F5344CB8AC3E}">
        <p14:creationId xmlns:p14="http://schemas.microsoft.com/office/powerpoint/2010/main" val="29467089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Version xmlns="http://schemas.microsoft.com/sharepoint/v3/fields" xsi:nil="true"/>
    <_Status xmlns="http://schemas.microsoft.com/sharepoint/v3/fields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E64AEEDD9B7A4D93545ACBE97D4615" ma:contentTypeVersion="2" ma:contentTypeDescription="Create a new document." ma:contentTypeScope="" ma:versionID="f49002b78e3a4a71b814eef46a983816">
  <xsd:schema xmlns:xsd="http://www.w3.org/2001/XMLSchema" xmlns:xs="http://www.w3.org/2001/XMLSchema" xmlns:p="http://schemas.microsoft.com/office/2006/metadata/properties" xmlns:ns2="http://schemas.microsoft.com/sharepoint/v3/fields" targetNamespace="http://schemas.microsoft.com/office/2006/metadata/properties" ma:root="true" ma:fieldsID="38f6db2dd0d9a0cf6a8dc37be32b365b" ns2:_=""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_Status" minOccurs="0"/>
                <xsd:element ref="ns2:_Vers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Status" ma:index="8" nillable="true" ma:displayName="Status" ma:default="Not Started" ma:internalName="_Status">
      <xsd:simpleType>
        <xsd:union memberTypes="dms:Text">
          <xsd:simpleType>
            <xsd:restriction base="dms:Choice">
              <xsd:enumeration value="Not Started"/>
              <xsd:enumeration value="Draft"/>
              <xsd:enumeration value="Reviewed"/>
              <xsd:enumeration value="Scheduled"/>
              <xsd:enumeration value="Published"/>
              <xsd:enumeration value="Final"/>
              <xsd:enumeration value="Expired"/>
            </xsd:restriction>
          </xsd:simpleType>
        </xsd:union>
      </xsd:simpleType>
    </xsd:element>
    <xsd:element name="_Version" ma:index="9" nillable="true" ma:displayName="Version" ma:internalName="_Ver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 ma:displayName="Status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B6F2769-7194-4217-93D3-3AF3A4742282}">
  <ds:schemaRefs>
    <ds:schemaRef ds:uri="http://schemas.openxmlformats.org/package/2006/metadata/core-properties"/>
    <ds:schemaRef ds:uri="http://purl.org/dc/terms/"/>
    <ds:schemaRef ds:uri="http://purl.org/dc/elements/1.1/"/>
    <ds:schemaRef ds:uri="http://schemas.microsoft.com/office/2006/metadata/properties"/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schemas.microsoft.com/sharepoint/v3/field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E4214858-785C-42F7-BE66-6D0E79395F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335</TotalTime>
  <Words>569</Words>
  <Application>Microsoft Office PowerPoint</Application>
  <PresentationFormat>On-screen Show (16:9)</PresentationFormat>
  <Paragraphs>90</Paragraphs>
  <Slides>25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Arial</vt:lpstr>
      <vt:lpstr>Calibri</vt:lpstr>
      <vt:lpstr>Lucida Sans</vt:lpstr>
      <vt:lpstr>Office Theme</vt:lpstr>
      <vt:lpstr>DevOps</vt:lpstr>
      <vt:lpstr>software DEVelopment +  it OPerations = DevOps</vt:lpstr>
      <vt:lpstr>PowerPoint Presentation</vt:lpstr>
      <vt:lpstr>PowerPoint Presentation</vt:lpstr>
      <vt:lpstr>Plan: Microservices</vt:lpstr>
      <vt:lpstr>Shift Left</vt:lpstr>
      <vt:lpstr>Code: Branching Strategy</vt:lpstr>
      <vt:lpstr>Continuous Integration</vt:lpstr>
      <vt:lpstr>Build: Automation</vt:lpstr>
      <vt:lpstr>Test: Full Test Suites</vt:lpstr>
      <vt:lpstr>PowerPoint Presentation</vt:lpstr>
      <vt:lpstr>PowerPoint Presentation</vt:lpstr>
      <vt:lpstr>PowerPoint Presentation</vt:lpstr>
      <vt:lpstr>Release: Only if Tests Pass</vt:lpstr>
      <vt:lpstr>Continuous Delivery</vt:lpstr>
      <vt:lpstr>Deploy: Environments</vt:lpstr>
      <vt:lpstr>Operate: Infra as Code</vt:lpstr>
      <vt:lpstr>Docker</vt:lpstr>
      <vt:lpstr>Kubernetes</vt:lpstr>
      <vt:lpstr>Monitor: Is it Working?</vt:lpstr>
      <vt:lpstr>Feature Flags</vt:lpstr>
      <vt:lpstr>Feature Flags</vt:lpstr>
      <vt:lpstr>Demo Time</vt:lpstr>
      <vt:lpstr>Demo Time</vt:lpstr>
      <vt:lpstr>Follow Along!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FileNewTemplate</dc:title>
  <dc:creator>Diana</dc:creator>
  <cp:lastModifiedBy>Russell Feldhausen</cp:lastModifiedBy>
  <cp:revision>61</cp:revision>
  <cp:lastPrinted>2016-05-09T13:04:25Z</cp:lastPrinted>
  <dcterms:created xsi:type="dcterms:W3CDTF">2010-04-12T23:12:02Z</dcterms:created>
  <dcterms:modified xsi:type="dcterms:W3CDTF">2022-04-19T03:39:47Z</dcterms:modified>
  <cp:contentStatus>Draft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0x0101000DE64AEEDD9B7A4D93545ACBE97D4615</vt:lpwstr>
  </property>
</Properties>
</file>